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68" d="100"/>
          <a:sy n="68" d="100"/>
        </p:scale>
        <p:origin x="72" y="16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4/20/2023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4/20/2023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spcAft>
                <a:spcPts val="0"/>
              </a:spcAft>
              <a:buSzPts val="2000"/>
            </a:pPr>
            <a:r>
              <a:rPr lang="en-US" sz="2000" dirty="0"/>
              <a:t>Better Scientific Software tutorial @ SC22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22796</TotalTime>
  <Words>4935</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379</cp:revision>
  <cp:lastPrinted>2017-11-02T18:35:01Z</cp:lastPrinted>
  <dcterms:created xsi:type="dcterms:W3CDTF">2018-11-06T17:28:56Z</dcterms:created>
  <dcterms:modified xsi:type="dcterms:W3CDTF">2023-04-20T12:48:19Z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